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46"/>
    <p:restoredTop sz="94675"/>
  </p:normalViewPr>
  <p:slideViewPr>
    <p:cSldViewPr snapToGrid="0" snapToObjects="1">
      <p:cViewPr>
        <p:scale>
          <a:sx n="77" d="100"/>
          <a:sy n="77" d="100"/>
        </p:scale>
        <p:origin x="6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EEE0-8732-6A4E-9CF3-E5E541405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423E71-10A6-7946-8E72-A3CD217E7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AE0CE-B984-324F-8340-9277DB88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7185A-8627-5148-9A26-9ACE47C3B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9E18D-DCFD-CA4A-9B8C-327B2621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9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E288-F987-4541-8FC9-7184A25E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7B6C0-53BC-9F48-AC5A-6B70F0FCC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0EB9-2E89-D543-81BA-C5F22120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5D5D7-5F1A-F944-A00E-26F53EE63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BEA11-8CEF-7F4C-B6A1-5811D2349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5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BC400C-F017-0142-8411-D54DA0008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56E619-90A5-AB4B-9930-4889051F1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D0C27-93CD-2044-9DA3-F607772E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F8C66-724D-DC42-BED7-9EDAB054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A96E6-1F06-9348-955D-91D822091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2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6CC9-19EB-874E-8697-9B0AC746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6D9BB-1094-F14F-A068-191FCE351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DFCFE-79AB-E548-A4DA-2336BAFF7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7B542-2219-304E-9EB9-90F67C463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494E9-9414-FB4A-A5E5-74B29D35A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37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0FC6-1232-3D46-B881-BB514A822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1F034-7DB4-D242-95F1-5D3541EA8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CD425-E85E-2349-A279-1CE70BA3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2DDD2-D100-5C43-9EB4-A5498B12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6E102-707E-C648-ABC2-3A673FD7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6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4222-9AC6-ED47-A496-ACAB93C5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02FB0-1F71-1348-A896-2E4C19D3F1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E40C5-2FEF-7B47-BF1C-F0124C1B0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7DBCE-903F-C049-A5CA-AB0108B4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B95AE-A100-6E41-A609-35BBA68E6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248B1-74F4-E04B-A575-D2F4E6A90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82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79FE-B9FC-E74D-B369-3C28561F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88A98-7903-E542-BF10-C693664A1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8D74A-8B51-A841-941D-A0644B17D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154B5-A8E4-734D-BAFE-3A4BF9D02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7F398-8817-A945-8BCC-6E42E469F8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40565-F026-1143-92E8-B6CF2EBEB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36DD9-3981-974E-B3A1-A3AA3D252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D4C085-F1EC-8A42-8A23-A23E262CA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4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1CC-DC25-5E4F-99CB-EB691350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C5FC4-3803-784F-A38C-E1F47B77E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D82FF-8312-004C-B984-BAF902AA5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924B-FF07-D64F-BB22-275D65AF3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209FA9-4E48-C14E-AD74-0F91C3E3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B704F9-8228-1941-9586-F362253D3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AFEAF-F977-1547-BE45-DF35A92A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3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E839-DC09-D14B-85BE-1BDE2DCD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DCE56-C21C-284D-AC64-1A670EC02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49703-C43A-8242-9345-80C6651B9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40342-9131-3A45-945A-E0C023EC2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A818B-F5E6-A74E-BFC7-6FF803B6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97A70-0F28-7A4C-814B-00B2D278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3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36473-E508-1443-B0FF-E4CBCFA6F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EC94F-D3E1-744F-940A-AAB255F09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FDFAA-06F9-B044-BFB7-AD7B7C30D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8B76C-A320-AD4F-BD83-8C8314B7E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350C7-72CC-8E4D-93E7-B7832758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C2D51-5A42-2E43-B371-F87329C7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9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5456DC-8AA1-E945-9FF2-4B8AF3D0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10E85F-5990-344B-B5A9-01A39177F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B5127-366D-164F-B737-1A6C84509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07F1F-39E9-0A4C-82C7-D3EF61A02A6E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3D083-9DB5-2D4F-96C7-FED0FD03C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0F52B-C4C0-4543-BD12-6FC023CE6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C9D5E-6899-B245-8815-2791CF23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5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1842-B319-9240-880B-672D97959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8ED98-7219-EF44-A296-8EFD30AF99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73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18C8-AC09-0748-9E4D-C401DA46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Force (Get Permission)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94978F-93B4-FA42-A8D7-F24ABD824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200" y="1690688"/>
            <a:ext cx="6451599" cy="490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4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DB68-EC2B-E448-9ED4-FE309865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585434" cy="670575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2 Fabrication Steps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66D7C1-C724-4F42-A6EB-2EADA770D7D6}"/>
              </a:ext>
            </a:extLst>
          </p:cNvPr>
          <p:cNvSpPr/>
          <p:nvPr/>
        </p:nvSpPr>
        <p:spPr>
          <a:xfrm>
            <a:off x="618396" y="1305481"/>
            <a:ext cx="3648803" cy="9148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0E1E1C-2C57-AD41-8F80-84BDEEE8E1F2}"/>
              </a:ext>
            </a:extLst>
          </p:cNvPr>
          <p:cNvSpPr/>
          <p:nvPr/>
        </p:nvSpPr>
        <p:spPr>
          <a:xfrm>
            <a:off x="618396" y="1051041"/>
            <a:ext cx="3648803" cy="254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B832D2-081D-1D43-B7A3-D61BF3F42E57}"/>
              </a:ext>
            </a:extLst>
          </p:cNvPr>
          <p:cNvSpPr/>
          <p:nvPr/>
        </p:nvSpPr>
        <p:spPr>
          <a:xfrm>
            <a:off x="618396" y="880829"/>
            <a:ext cx="88867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0EF2D-44DA-6B4C-9536-AB7D729F1C63}"/>
              </a:ext>
            </a:extLst>
          </p:cNvPr>
          <p:cNvSpPr/>
          <p:nvPr/>
        </p:nvSpPr>
        <p:spPr>
          <a:xfrm>
            <a:off x="3378529" y="880829"/>
            <a:ext cx="88867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C38869-FF6B-9944-8CB5-9403F0E910C2}"/>
              </a:ext>
            </a:extLst>
          </p:cNvPr>
          <p:cNvSpPr/>
          <p:nvPr/>
        </p:nvSpPr>
        <p:spPr>
          <a:xfrm>
            <a:off x="1774260" y="880829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BE7FED-35B7-3840-96DD-07DA06A65686}"/>
              </a:ext>
            </a:extLst>
          </p:cNvPr>
          <p:cNvSpPr/>
          <p:nvPr/>
        </p:nvSpPr>
        <p:spPr>
          <a:xfrm>
            <a:off x="2654135" y="880829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C230BA-DE03-0C41-9F3E-2FAFD187979F}"/>
              </a:ext>
            </a:extLst>
          </p:cNvPr>
          <p:cNvSpPr/>
          <p:nvPr/>
        </p:nvSpPr>
        <p:spPr>
          <a:xfrm>
            <a:off x="618396" y="3427305"/>
            <a:ext cx="3648803" cy="9148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F21E70-6E6D-7C45-8894-28530A8ED700}"/>
              </a:ext>
            </a:extLst>
          </p:cNvPr>
          <p:cNvSpPr/>
          <p:nvPr/>
        </p:nvSpPr>
        <p:spPr>
          <a:xfrm>
            <a:off x="618396" y="3172865"/>
            <a:ext cx="3648803" cy="254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5B25AA-C3A1-514B-B437-0E41E2F53E8B}"/>
              </a:ext>
            </a:extLst>
          </p:cNvPr>
          <p:cNvSpPr/>
          <p:nvPr/>
        </p:nvSpPr>
        <p:spPr>
          <a:xfrm>
            <a:off x="618396" y="3002653"/>
            <a:ext cx="88867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1D0406-D256-664B-B654-9465AD3DE172}"/>
              </a:ext>
            </a:extLst>
          </p:cNvPr>
          <p:cNvSpPr/>
          <p:nvPr/>
        </p:nvSpPr>
        <p:spPr>
          <a:xfrm>
            <a:off x="3378529" y="3002653"/>
            <a:ext cx="88867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398521-B883-A84B-BE65-6502AF8C1B6E}"/>
              </a:ext>
            </a:extLst>
          </p:cNvPr>
          <p:cNvSpPr/>
          <p:nvPr/>
        </p:nvSpPr>
        <p:spPr>
          <a:xfrm>
            <a:off x="1774260" y="3002653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EAF7CC-51F0-E042-84AD-0FC7147A0B2D}"/>
              </a:ext>
            </a:extLst>
          </p:cNvPr>
          <p:cNvSpPr/>
          <p:nvPr/>
        </p:nvSpPr>
        <p:spPr>
          <a:xfrm>
            <a:off x="2654135" y="3002653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A94330-77A7-B94C-A10F-E35FBE5BF701}"/>
              </a:ext>
            </a:extLst>
          </p:cNvPr>
          <p:cNvSpPr/>
          <p:nvPr/>
        </p:nvSpPr>
        <p:spPr>
          <a:xfrm>
            <a:off x="618396" y="2945152"/>
            <a:ext cx="88867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5DD3A0-41F1-3A43-85CF-91A0258BCC57}"/>
              </a:ext>
            </a:extLst>
          </p:cNvPr>
          <p:cNvSpPr/>
          <p:nvPr/>
        </p:nvSpPr>
        <p:spPr>
          <a:xfrm>
            <a:off x="3378529" y="2945152"/>
            <a:ext cx="88867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BF1AF9-D7E3-0D46-A360-B9554FB151DE}"/>
              </a:ext>
            </a:extLst>
          </p:cNvPr>
          <p:cNvSpPr/>
          <p:nvPr/>
        </p:nvSpPr>
        <p:spPr>
          <a:xfrm>
            <a:off x="618396" y="5608564"/>
            <a:ext cx="3648803" cy="9148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7BF01B-B106-A74A-8CA3-0C3E9ACD4C1B}"/>
              </a:ext>
            </a:extLst>
          </p:cNvPr>
          <p:cNvSpPr/>
          <p:nvPr/>
        </p:nvSpPr>
        <p:spPr>
          <a:xfrm>
            <a:off x="618396" y="5354124"/>
            <a:ext cx="3648803" cy="254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6D8EF8-CDDA-1B4A-983D-33107DF6B478}"/>
              </a:ext>
            </a:extLst>
          </p:cNvPr>
          <p:cNvSpPr/>
          <p:nvPr/>
        </p:nvSpPr>
        <p:spPr>
          <a:xfrm>
            <a:off x="618396" y="5183912"/>
            <a:ext cx="88867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1170ED-1F6C-BA45-9006-79B6C00B6FCB}"/>
              </a:ext>
            </a:extLst>
          </p:cNvPr>
          <p:cNvSpPr/>
          <p:nvPr/>
        </p:nvSpPr>
        <p:spPr>
          <a:xfrm>
            <a:off x="3378529" y="5183912"/>
            <a:ext cx="88867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7409CE-A10B-1D4D-91EF-13F6350F9196}"/>
              </a:ext>
            </a:extLst>
          </p:cNvPr>
          <p:cNvSpPr/>
          <p:nvPr/>
        </p:nvSpPr>
        <p:spPr>
          <a:xfrm>
            <a:off x="1774260" y="5183912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10ADC-C544-324D-8804-F08ACFB8D544}"/>
              </a:ext>
            </a:extLst>
          </p:cNvPr>
          <p:cNvSpPr/>
          <p:nvPr/>
        </p:nvSpPr>
        <p:spPr>
          <a:xfrm>
            <a:off x="2654135" y="5183912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328E37-9476-2E43-8E2A-3F6CB7EF4865}"/>
              </a:ext>
            </a:extLst>
          </p:cNvPr>
          <p:cNvSpPr/>
          <p:nvPr/>
        </p:nvSpPr>
        <p:spPr>
          <a:xfrm>
            <a:off x="612374" y="5126411"/>
            <a:ext cx="889401" cy="57501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7B1ACC-B32C-E74B-B176-BB881F827D77}"/>
              </a:ext>
            </a:extLst>
          </p:cNvPr>
          <p:cNvSpPr/>
          <p:nvPr/>
        </p:nvSpPr>
        <p:spPr>
          <a:xfrm>
            <a:off x="3384549" y="5126411"/>
            <a:ext cx="882649" cy="57501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270B43-6DC7-D147-9669-FF460949079D}"/>
              </a:ext>
            </a:extLst>
          </p:cNvPr>
          <p:cNvSpPr/>
          <p:nvPr/>
        </p:nvSpPr>
        <p:spPr>
          <a:xfrm>
            <a:off x="1507066" y="5171212"/>
            <a:ext cx="267194" cy="4246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38373E-CE8B-FC41-91E9-F561E8B2370B}"/>
              </a:ext>
            </a:extLst>
          </p:cNvPr>
          <p:cNvSpPr/>
          <p:nvPr/>
        </p:nvSpPr>
        <p:spPr>
          <a:xfrm>
            <a:off x="2231459" y="5171212"/>
            <a:ext cx="422675" cy="4246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74C53DF-2D54-5A4E-8DB4-AD670C9AF97F}"/>
              </a:ext>
            </a:extLst>
          </p:cNvPr>
          <p:cNvSpPr/>
          <p:nvPr/>
        </p:nvSpPr>
        <p:spPr>
          <a:xfrm>
            <a:off x="3111333" y="5171212"/>
            <a:ext cx="267194" cy="42465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D132AB-4CD2-7D4A-A2DF-B210E55AD8D5}"/>
              </a:ext>
            </a:extLst>
          </p:cNvPr>
          <p:cNvSpPr/>
          <p:nvPr/>
        </p:nvSpPr>
        <p:spPr>
          <a:xfrm>
            <a:off x="5672996" y="1305481"/>
            <a:ext cx="3648803" cy="9148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081E78-532F-A246-B5C3-CF5DFBEA98C4}"/>
              </a:ext>
            </a:extLst>
          </p:cNvPr>
          <p:cNvSpPr/>
          <p:nvPr/>
        </p:nvSpPr>
        <p:spPr>
          <a:xfrm>
            <a:off x="5672996" y="1051041"/>
            <a:ext cx="877019" cy="2467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1BC8F1E-2203-E344-9E85-16B142DFF75E}"/>
              </a:ext>
            </a:extLst>
          </p:cNvPr>
          <p:cNvSpPr/>
          <p:nvPr/>
        </p:nvSpPr>
        <p:spPr>
          <a:xfrm>
            <a:off x="5672996" y="880829"/>
            <a:ext cx="88867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60FECC-A83C-3448-B993-7939B29B6A5D}"/>
              </a:ext>
            </a:extLst>
          </p:cNvPr>
          <p:cNvSpPr/>
          <p:nvPr/>
        </p:nvSpPr>
        <p:spPr>
          <a:xfrm>
            <a:off x="8433129" y="880829"/>
            <a:ext cx="88867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D40134-02ED-8440-A37D-CB7E5E36F97E}"/>
              </a:ext>
            </a:extLst>
          </p:cNvPr>
          <p:cNvSpPr/>
          <p:nvPr/>
        </p:nvSpPr>
        <p:spPr>
          <a:xfrm>
            <a:off x="6828860" y="880829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00180EE-8AA0-A541-B95A-78F4B54FEF61}"/>
              </a:ext>
            </a:extLst>
          </p:cNvPr>
          <p:cNvSpPr/>
          <p:nvPr/>
        </p:nvSpPr>
        <p:spPr>
          <a:xfrm>
            <a:off x="7708735" y="880829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C059F1-1E49-3C47-8AF5-AB71D21DD8BF}"/>
              </a:ext>
            </a:extLst>
          </p:cNvPr>
          <p:cNvSpPr/>
          <p:nvPr/>
        </p:nvSpPr>
        <p:spPr>
          <a:xfrm>
            <a:off x="5672996" y="832273"/>
            <a:ext cx="88867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176D04-EDA5-D244-B4DA-61EF24DCD7D7}"/>
              </a:ext>
            </a:extLst>
          </p:cNvPr>
          <p:cNvSpPr/>
          <p:nvPr/>
        </p:nvSpPr>
        <p:spPr>
          <a:xfrm>
            <a:off x="8433129" y="832273"/>
            <a:ext cx="888670" cy="45719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1DC1B0-165B-8846-9F60-F22D62204E3B}"/>
              </a:ext>
            </a:extLst>
          </p:cNvPr>
          <p:cNvCxnSpPr>
            <a:cxnSpLocks/>
          </p:cNvCxnSpPr>
          <p:nvPr/>
        </p:nvCxnSpPr>
        <p:spPr>
          <a:xfrm>
            <a:off x="5666646" y="817251"/>
            <a:ext cx="8950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87D3A28-9A74-F34D-939D-485786A0DF20}"/>
              </a:ext>
            </a:extLst>
          </p:cNvPr>
          <p:cNvCxnSpPr>
            <a:cxnSpLocks/>
          </p:cNvCxnSpPr>
          <p:nvPr/>
        </p:nvCxnSpPr>
        <p:spPr>
          <a:xfrm>
            <a:off x="6561666" y="813223"/>
            <a:ext cx="0" cy="47955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7E46752-6D76-DE4C-8831-7A3FC39A259D}"/>
              </a:ext>
            </a:extLst>
          </p:cNvPr>
          <p:cNvCxnSpPr>
            <a:cxnSpLocks/>
          </p:cNvCxnSpPr>
          <p:nvPr/>
        </p:nvCxnSpPr>
        <p:spPr>
          <a:xfrm>
            <a:off x="7268703" y="1293034"/>
            <a:ext cx="429768" cy="472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77BFC3-9CDF-4844-9982-3AA85390B33D}"/>
              </a:ext>
            </a:extLst>
          </p:cNvPr>
          <p:cNvCxnSpPr>
            <a:cxnSpLocks/>
          </p:cNvCxnSpPr>
          <p:nvPr/>
        </p:nvCxnSpPr>
        <p:spPr>
          <a:xfrm>
            <a:off x="8165754" y="1289610"/>
            <a:ext cx="274320" cy="16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06FA21E-551E-4F4C-BB2F-9816024CB607}"/>
              </a:ext>
            </a:extLst>
          </p:cNvPr>
          <p:cNvCxnSpPr>
            <a:cxnSpLocks/>
          </p:cNvCxnSpPr>
          <p:nvPr/>
        </p:nvCxnSpPr>
        <p:spPr>
          <a:xfrm>
            <a:off x="6821365" y="865622"/>
            <a:ext cx="45719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76544C-C7D5-0D43-A865-3FA6CA88BD12}"/>
              </a:ext>
            </a:extLst>
          </p:cNvPr>
          <p:cNvCxnSpPr>
            <a:cxnSpLocks/>
          </p:cNvCxnSpPr>
          <p:nvPr/>
        </p:nvCxnSpPr>
        <p:spPr>
          <a:xfrm>
            <a:off x="7286059" y="850698"/>
            <a:ext cx="0" cy="4389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1EA1ED-E75A-8D4C-A184-3C06DF02D0A7}"/>
              </a:ext>
            </a:extLst>
          </p:cNvPr>
          <p:cNvCxnSpPr>
            <a:cxnSpLocks/>
          </p:cNvCxnSpPr>
          <p:nvPr/>
        </p:nvCxnSpPr>
        <p:spPr>
          <a:xfrm>
            <a:off x="6817208" y="844830"/>
            <a:ext cx="0" cy="4389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1A571D-1DA6-BF48-AE30-99552BF84839}"/>
              </a:ext>
            </a:extLst>
          </p:cNvPr>
          <p:cNvCxnSpPr>
            <a:cxnSpLocks/>
          </p:cNvCxnSpPr>
          <p:nvPr/>
        </p:nvCxnSpPr>
        <p:spPr>
          <a:xfrm>
            <a:off x="7708556" y="868129"/>
            <a:ext cx="0" cy="4389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6EF41A-7178-0143-BDA0-C22C606D3235}"/>
              </a:ext>
            </a:extLst>
          </p:cNvPr>
          <p:cNvCxnSpPr>
            <a:cxnSpLocks/>
          </p:cNvCxnSpPr>
          <p:nvPr/>
        </p:nvCxnSpPr>
        <p:spPr>
          <a:xfrm>
            <a:off x="8165754" y="868129"/>
            <a:ext cx="0" cy="4389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4CF9AD7-87BB-7142-8407-2B2F133B901A}"/>
              </a:ext>
            </a:extLst>
          </p:cNvPr>
          <p:cNvCxnSpPr>
            <a:cxnSpLocks/>
          </p:cNvCxnSpPr>
          <p:nvPr/>
        </p:nvCxnSpPr>
        <p:spPr>
          <a:xfrm>
            <a:off x="8428970" y="808534"/>
            <a:ext cx="0" cy="4754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A3A916-08EF-0B4A-A603-BBE06D395974}"/>
              </a:ext>
            </a:extLst>
          </p:cNvPr>
          <p:cNvCxnSpPr>
            <a:cxnSpLocks/>
          </p:cNvCxnSpPr>
          <p:nvPr/>
        </p:nvCxnSpPr>
        <p:spPr>
          <a:xfrm>
            <a:off x="8434274" y="817251"/>
            <a:ext cx="8950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1BFA28A-6320-F94C-886F-6BD6A9185A1A}"/>
              </a:ext>
            </a:extLst>
          </p:cNvPr>
          <p:cNvSpPr/>
          <p:nvPr/>
        </p:nvSpPr>
        <p:spPr>
          <a:xfrm>
            <a:off x="5666646" y="3437132"/>
            <a:ext cx="3648803" cy="91483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AB0E232-5B99-3D49-8016-7595FECAAB17}"/>
              </a:ext>
            </a:extLst>
          </p:cNvPr>
          <p:cNvSpPr/>
          <p:nvPr/>
        </p:nvSpPr>
        <p:spPr>
          <a:xfrm>
            <a:off x="5666646" y="3012480"/>
            <a:ext cx="871217" cy="16038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03DD339-3CB9-EB4B-81F4-99C004BEACFC}"/>
              </a:ext>
            </a:extLst>
          </p:cNvPr>
          <p:cNvSpPr/>
          <p:nvPr/>
        </p:nvSpPr>
        <p:spPr>
          <a:xfrm>
            <a:off x="8426779" y="3012480"/>
            <a:ext cx="88867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7ED3AC3-4967-5D4F-B255-922BFB9D3E18}"/>
              </a:ext>
            </a:extLst>
          </p:cNvPr>
          <p:cNvSpPr/>
          <p:nvPr/>
        </p:nvSpPr>
        <p:spPr>
          <a:xfrm>
            <a:off x="6822510" y="3012480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775648B-B14B-3B4E-A9D6-747AAA2A8615}"/>
              </a:ext>
            </a:extLst>
          </p:cNvPr>
          <p:cNvSpPr/>
          <p:nvPr/>
        </p:nvSpPr>
        <p:spPr>
          <a:xfrm>
            <a:off x="7702385" y="3012480"/>
            <a:ext cx="457200" cy="1702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8C53492-8561-2B45-8D91-BF35F4167A98}"/>
              </a:ext>
            </a:extLst>
          </p:cNvPr>
          <p:cNvCxnSpPr>
            <a:cxnSpLocks/>
          </p:cNvCxnSpPr>
          <p:nvPr/>
        </p:nvCxnSpPr>
        <p:spPr>
          <a:xfrm>
            <a:off x="5660296" y="2944874"/>
            <a:ext cx="8950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8068C07-8485-E54D-9285-6D7A5FE01573}"/>
              </a:ext>
            </a:extLst>
          </p:cNvPr>
          <p:cNvCxnSpPr>
            <a:cxnSpLocks/>
          </p:cNvCxnSpPr>
          <p:nvPr/>
        </p:nvCxnSpPr>
        <p:spPr>
          <a:xfrm>
            <a:off x="6555316" y="2944874"/>
            <a:ext cx="0" cy="50057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7430CDE-56BF-4045-8BF9-553CEB67A8B4}"/>
              </a:ext>
            </a:extLst>
          </p:cNvPr>
          <p:cNvCxnSpPr>
            <a:cxnSpLocks/>
          </p:cNvCxnSpPr>
          <p:nvPr/>
        </p:nvCxnSpPr>
        <p:spPr>
          <a:xfrm>
            <a:off x="8422620" y="2940185"/>
            <a:ext cx="0" cy="4969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8999BB1-A285-E348-985B-7987AEBCD3B6}"/>
              </a:ext>
            </a:extLst>
          </p:cNvPr>
          <p:cNvCxnSpPr>
            <a:cxnSpLocks/>
          </p:cNvCxnSpPr>
          <p:nvPr/>
        </p:nvCxnSpPr>
        <p:spPr>
          <a:xfrm>
            <a:off x="8427924" y="2944874"/>
            <a:ext cx="8950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1B3179-4E03-0142-94EA-C7EFCE947952}"/>
              </a:ext>
            </a:extLst>
          </p:cNvPr>
          <p:cNvSpPr/>
          <p:nvPr/>
        </p:nvSpPr>
        <p:spPr>
          <a:xfrm>
            <a:off x="7708735" y="4873698"/>
            <a:ext cx="470080" cy="2527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53AD61-F1B5-6945-B96F-70054AEFDA77}"/>
              </a:ext>
            </a:extLst>
          </p:cNvPr>
          <p:cNvSpPr/>
          <p:nvPr/>
        </p:nvSpPr>
        <p:spPr>
          <a:xfrm>
            <a:off x="8446858" y="1059645"/>
            <a:ext cx="874941" cy="24583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9B4982A-C913-3648-BCDF-940992D5EAFE}"/>
              </a:ext>
            </a:extLst>
          </p:cNvPr>
          <p:cNvSpPr/>
          <p:nvPr/>
        </p:nvSpPr>
        <p:spPr>
          <a:xfrm>
            <a:off x="7723994" y="1060867"/>
            <a:ext cx="426678" cy="2426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B4D14CA-1738-5F42-9449-5BB264D7CE43}"/>
              </a:ext>
            </a:extLst>
          </p:cNvPr>
          <p:cNvSpPr/>
          <p:nvPr/>
        </p:nvSpPr>
        <p:spPr>
          <a:xfrm>
            <a:off x="6828155" y="1063740"/>
            <a:ext cx="443616" cy="241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CD57245-4C0F-A141-A6A4-14B4517F4D8B}"/>
              </a:ext>
            </a:extLst>
          </p:cNvPr>
          <p:cNvSpPr/>
          <p:nvPr/>
        </p:nvSpPr>
        <p:spPr>
          <a:xfrm>
            <a:off x="5666646" y="3182692"/>
            <a:ext cx="871217" cy="2446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3ABDE76-12B4-3146-9B32-1F23017B4ADD}"/>
              </a:ext>
            </a:extLst>
          </p:cNvPr>
          <p:cNvSpPr/>
          <p:nvPr/>
        </p:nvSpPr>
        <p:spPr>
          <a:xfrm>
            <a:off x="8440074" y="3190711"/>
            <a:ext cx="875375" cy="2464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163D1F9-7F96-F044-8517-8567D217C404}"/>
              </a:ext>
            </a:extLst>
          </p:cNvPr>
          <p:cNvCxnSpPr>
            <a:cxnSpLocks/>
          </p:cNvCxnSpPr>
          <p:nvPr/>
        </p:nvCxnSpPr>
        <p:spPr>
          <a:xfrm>
            <a:off x="7708735" y="877992"/>
            <a:ext cx="45719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26F44C-33E9-7F43-AD1B-0E07A978561B}"/>
              </a:ext>
            </a:extLst>
          </p:cNvPr>
          <p:cNvSpPr/>
          <p:nvPr/>
        </p:nvSpPr>
        <p:spPr>
          <a:xfrm>
            <a:off x="5666646" y="2960631"/>
            <a:ext cx="871218" cy="49011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8E8E717-B9D9-DB48-86A2-FCC3BABB3538}"/>
              </a:ext>
            </a:extLst>
          </p:cNvPr>
          <p:cNvSpPr/>
          <p:nvPr/>
        </p:nvSpPr>
        <p:spPr>
          <a:xfrm>
            <a:off x="8438200" y="2955502"/>
            <a:ext cx="878893" cy="61668"/>
          </a:xfrm>
          <a:prstGeom prst="rect">
            <a:avLst/>
          </a:prstGeom>
          <a:solidFill>
            <a:srgbClr val="FF0000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A14605A-8402-2647-85F8-8A5613045659}"/>
              </a:ext>
            </a:extLst>
          </p:cNvPr>
          <p:cNvSpPr txBox="1"/>
          <p:nvPr/>
        </p:nvSpPr>
        <p:spPr>
          <a:xfrm>
            <a:off x="522495" y="2277821"/>
            <a:ext cx="2018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DRIE Silicon Etch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EC51719-0374-0B44-A4B3-559F3ACBC33D}"/>
              </a:ext>
            </a:extLst>
          </p:cNvPr>
          <p:cNvSpPr txBox="1"/>
          <p:nvPr/>
        </p:nvSpPr>
        <p:spPr>
          <a:xfrm>
            <a:off x="522495" y="4379850"/>
            <a:ext cx="374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Metal evaporation and patterning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91E6486-12A3-EA40-BDAD-8034DE1BD924}"/>
              </a:ext>
            </a:extLst>
          </p:cNvPr>
          <p:cNvSpPr txBox="1"/>
          <p:nvPr/>
        </p:nvSpPr>
        <p:spPr>
          <a:xfrm>
            <a:off x="612374" y="6523403"/>
            <a:ext cx="374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Oxide Etch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517DCF6-B1A3-D24C-824F-DBD49BAD7023}"/>
              </a:ext>
            </a:extLst>
          </p:cNvPr>
          <p:cNvSpPr txBox="1"/>
          <p:nvPr/>
        </p:nvSpPr>
        <p:spPr>
          <a:xfrm>
            <a:off x="5672996" y="2219408"/>
            <a:ext cx="374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Parylene</a:t>
            </a:r>
            <a:r>
              <a:rPr lang="en-US" dirty="0"/>
              <a:t> Deposition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7909D71-A683-044E-9930-59154F209C9D}"/>
              </a:ext>
            </a:extLst>
          </p:cNvPr>
          <p:cNvSpPr txBox="1"/>
          <p:nvPr/>
        </p:nvSpPr>
        <p:spPr>
          <a:xfrm>
            <a:off x="5666646" y="4407329"/>
            <a:ext cx="3744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Parylene</a:t>
            </a:r>
            <a:r>
              <a:rPr lang="en-US" dirty="0"/>
              <a:t> Patterning and Final Oxide Etch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6F51DDA-CA17-8044-AED9-FF1ECFE12B27}"/>
              </a:ext>
            </a:extLst>
          </p:cNvPr>
          <p:cNvCxnSpPr>
            <a:cxnSpLocks/>
          </p:cNvCxnSpPr>
          <p:nvPr/>
        </p:nvCxnSpPr>
        <p:spPr>
          <a:xfrm>
            <a:off x="6544892" y="1292978"/>
            <a:ext cx="274320" cy="16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49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E16E-E0BB-2841-8CA5-7D80CCEB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0"/>
            <a:ext cx="10515600" cy="1325563"/>
          </a:xfrm>
        </p:spPr>
        <p:txBody>
          <a:bodyPr/>
          <a:lstStyle/>
          <a:p>
            <a:r>
              <a:rPr lang="en-US" dirty="0" err="1"/>
              <a:t>PCB_No_DIP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A20DF0-954F-A44A-9EC7-E870766C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7107" y="1325562"/>
            <a:ext cx="7240663" cy="543049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12CBCB-1567-1542-9F85-CA10FACD3CCE}"/>
              </a:ext>
            </a:extLst>
          </p:cNvPr>
          <p:cNvSpPr/>
          <p:nvPr/>
        </p:nvSpPr>
        <p:spPr>
          <a:xfrm>
            <a:off x="5726866" y="3837610"/>
            <a:ext cx="580572" cy="6676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A559D-4465-C14C-BF69-2BC50DF9977D}"/>
              </a:ext>
            </a:extLst>
          </p:cNvPr>
          <p:cNvSpPr txBox="1"/>
          <p:nvPr/>
        </p:nvSpPr>
        <p:spPr>
          <a:xfrm>
            <a:off x="4675388" y="4505268"/>
            <a:ext cx="374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Connected and Mounted PCB</a:t>
            </a:r>
          </a:p>
        </p:txBody>
      </p:sp>
    </p:spTree>
    <p:extLst>
      <p:ext uri="{BB962C8B-B14F-4D97-AF65-F5344CB8AC3E}">
        <p14:creationId xmlns:p14="http://schemas.microsoft.com/office/powerpoint/2010/main" val="2894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B6A0-658F-FF42-8233-1A4E69EC1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657DD-4ADD-4140-A475-3A7BA02DD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91" y="365124"/>
            <a:ext cx="12193192" cy="6492875"/>
          </a:xfrm>
        </p:spPr>
      </p:pic>
    </p:spTree>
    <p:extLst>
      <p:ext uri="{BB962C8B-B14F-4D97-AF65-F5344CB8AC3E}">
        <p14:creationId xmlns:p14="http://schemas.microsoft.com/office/powerpoint/2010/main" val="3275223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3B78D-9822-3041-A25B-9CB1BCDB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Golden Section Figure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13AE93-08DD-8B46-8BC5-0FCC110AF0BD}"/>
              </a:ext>
            </a:extLst>
          </p:cNvPr>
          <p:cNvCxnSpPr>
            <a:cxnSpLocks/>
          </p:cNvCxnSpPr>
          <p:nvPr/>
        </p:nvCxnSpPr>
        <p:spPr>
          <a:xfrm>
            <a:off x="3635829" y="5370286"/>
            <a:ext cx="443411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AA816B-4911-424B-A277-C224FEC35B61}"/>
              </a:ext>
            </a:extLst>
          </p:cNvPr>
          <p:cNvCxnSpPr>
            <a:cxnSpLocks/>
          </p:cNvCxnSpPr>
          <p:nvPr/>
        </p:nvCxnSpPr>
        <p:spPr>
          <a:xfrm flipV="1">
            <a:off x="3635829" y="2162628"/>
            <a:ext cx="0" cy="32076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88CD54-2994-AF4D-9319-69AC1118FA00}"/>
                  </a:ext>
                </a:extLst>
              </p:cNvPr>
              <p:cNvSpPr txBox="1"/>
              <p:nvPr/>
            </p:nvSpPr>
            <p:spPr>
              <a:xfrm>
                <a:off x="2968153" y="3345821"/>
                <a:ext cx="667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88CD54-2994-AF4D-9319-69AC1118F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153" y="3345821"/>
                <a:ext cx="667676" cy="369332"/>
              </a:xfrm>
              <a:prstGeom prst="rect">
                <a:avLst/>
              </a:prstGeom>
              <a:blipFill>
                <a:blip r:embed="rId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8">
            <a:extLst>
              <a:ext uri="{FF2B5EF4-FFF2-40B4-BE49-F238E27FC236}">
                <a16:creationId xmlns:a16="http://schemas.microsoft.com/office/drawing/2014/main" id="{9A7136FE-301C-B145-9D60-4359120987E9}"/>
              </a:ext>
            </a:extLst>
          </p:cNvPr>
          <p:cNvSpPr/>
          <p:nvPr/>
        </p:nvSpPr>
        <p:spPr>
          <a:xfrm>
            <a:off x="3643086" y="2278583"/>
            <a:ext cx="3889828" cy="3091703"/>
          </a:xfrm>
          <a:custGeom>
            <a:avLst/>
            <a:gdLst>
              <a:gd name="connsiteX0" fmla="*/ 0 w 3889828"/>
              <a:gd name="connsiteY0" fmla="*/ 2467588 h 3091703"/>
              <a:gd name="connsiteX1" fmla="*/ 1306285 w 3889828"/>
              <a:gd name="connsiteY1" fmla="*/ 333988 h 3091703"/>
              <a:gd name="connsiteX2" fmla="*/ 2481943 w 3889828"/>
              <a:gd name="connsiteY2" fmla="*/ 290446 h 3091703"/>
              <a:gd name="connsiteX3" fmla="*/ 3889828 w 3889828"/>
              <a:gd name="connsiteY3" fmla="*/ 3091703 h 309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9828" h="3091703">
                <a:moveTo>
                  <a:pt x="0" y="2467588"/>
                </a:moveTo>
                <a:cubicBezTo>
                  <a:pt x="446314" y="1582216"/>
                  <a:pt x="892628" y="696845"/>
                  <a:pt x="1306285" y="333988"/>
                </a:cubicBezTo>
                <a:cubicBezTo>
                  <a:pt x="1719942" y="-28869"/>
                  <a:pt x="2051353" y="-169173"/>
                  <a:pt x="2481943" y="290446"/>
                </a:cubicBezTo>
                <a:cubicBezTo>
                  <a:pt x="2912533" y="750065"/>
                  <a:pt x="3401180" y="1920884"/>
                  <a:pt x="3889828" y="3091703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F41F64-ACA7-D343-BC1A-F0854BE29314}"/>
              </a:ext>
            </a:extLst>
          </p:cNvPr>
          <p:cNvCxnSpPr/>
          <p:nvPr/>
        </p:nvCxnSpPr>
        <p:spPr>
          <a:xfrm>
            <a:off x="4180114" y="3715153"/>
            <a:ext cx="0" cy="165513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8CF2BB-889E-3741-A86D-9812566B1B3B}"/>
              </a:ext>
            </a:extLst>
          </p:cNvPr>
          <p:cNvCxnSpPr>
            <a:cxnSpLocks/>
          </p:cNvCxnSpPr>
          <p:nvPr/>
        </p:nvCxnSpPr>
        <p:spPr>
          <a:xfrm>
            <a:off x="7104742" y="4346524"/>
            <a:ext cx="0" cy="10237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447353D-A13B-C749-96A6-7D9A23617F10}"/>
              </a:ext>
            </a:extLst>
          </p:cNvPr>
          <p:cNvCxnSpPr>
            <a:cxnSpLocks/>
          </p:cNvCxnSpPr>
          <p:nvPr/>
        </p:nvCxnSpPr>
        <p:spPr>
          <a:xfrm>
            <a:off x="6291942" y="2746462"/>
            <a:ext cx="0" cy="26238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F6BE43-A4C0-7444-9087-1D7897A2FF85}"/>
              </a:ext>
            </a:extLst>
          </p:cNvPr>
          <p:cNvCxnSpPr>
            <a:cxnSpLocks/>
          </p:cNvCxnSpPr>
          <p:nvPr/>
        </p:nvCxnSpPr>
        <p:spPr>
          <a:xfrm>
            <a:off x="4818742" y="2760896"/>
            <a:ext cx="0" cy="262382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2F0F10C-7765-9041-BD86-B74A9D5B19E4}"/>
                  </a:ext>
                </a:extLst>
              </p:cNvPr>
              <p:cNvSpPr/>
              <p:nvPr/>
            </p:nvSpPr>
            <p:spPr>
              <a:xfrm>
                <a:off x="7765142" y="5000954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2F0F10C-7765-9041-BD86-B74A9D5B1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42" y="5000954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745523-6D26-A749-8334-3FE060D87C98}"/>
                  </a:ext>
                </a:extLst>
              </p:cNvPr>
              <p:cNvSpPr/>
              <p:nvPr/>
            </p:nvSpPr>
            <p:spPr>
              <a:xfrm>
                <a:off x="4041794" y="5312149"/>
                <a:ext cx="4333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745523-6D26-A749-8334-3FE060D87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1794" y="5312149"/>
                <a:ext cx="43338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6D4A48E-4754-4945-A310-AC505B4663DE}"/>
                  </a:ext>
                </a:extLst>
              </p:cNvPr>
              <p:cNvSpPr/>
              <p:nvPr/>
            </p:nvSpPr>
            <p:spPr>
              <a:xfrm>
                <a:off x="6907344" y="5312149"/>
                <a:ext cx="480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6D4A48E-4754-4945-A310-AC505B4663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344" y="5312149"/>
                <a:ext cx="48019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7536E3-8BDD-4D40-9670-035E880FFA23}"/>
                  </a:ext>
                </a:extLst>
              </p:cNvPr>
              <p:cNvSpPr/>
              <p:nvPr/>
            </p:nvSpPr>
            <p:spPr>
              <a:xfrm>
                <a:off x="4599689" y="5312149"/>
                <a:ext cx="466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7536E3-8BDD-4D40-9670-035E880FF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689" y="5312149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441ECD-18B9-9D49-BAC2-664A595B2F3B}"/>
                  </a:ext>
                </a:extLst>
              </p:cNvPr>
              <p:cNvSpPr/>
              <p:nvPr/>
            </p:nvSpPr>
            <p:spPr>
              <a:xfrm>
                <a:off x="6075248" y="5312149"/>
                <a:ext cx="4607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441ECD-18B9-9D49-BAC2-664A595B2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5248" y="5312149"/>
                <a:ext cx="46076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735718-3E26-9341-93EF-2A4AA529AD3C}"/>
              </a:ext>
            </a:extLst>
          </p:cNvPr>
          <p:cNvCxnSpPr/>
          <p:nvPr/>
        </p:nvCxnSpPr>
        <p:spPr>
          <a:xfrm>
            <a:off x="4165600" y="3766457"/>
            <a:ext cx="211182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DDA45D-C7D2-DB49-8668-6F4042676819}"/>
              </a:ext>
            </a:extLst>
          </p:cNvPr>
          <p:cNvCxnSpPr>
            <a:cxnSpLocks/>
          </p:cNvCxnSpPr>
          <p:nvPr/>
        </p:nvCxnSpPr>
        <p:spPr>
          <a:xfrm>
            <a:off x="4180114" y="5037240"/>
            <a:ext cx="638628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2A2E65-CCA8-EE41-9487-388E79A641D9}"/>
              </a:ext>
            </a:extLst>
          </p:cNvPr>
          <p:cNvSpPr txBox="1"/>
          <p:nvPr/>
        </p:nvSpPr>
        <p:spPr>
          <a:xfrm>
            <a:off x="5147788" y="3429589"/>
            <a:ext cx="34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A54C35-81E4-0544-B36B-5E276229235C}"/>
              </a:ext>
            </a:extLst>
          </p:cNvPr>
          <p:cNvSpPr txBox="1"/>
          <p:nvPr/>
        </p:nvSpPr>
        <p:spPr>
          <a:xfrm>
            <a:off x="4327648" y="4713680"/>
            <a:ext cx="34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2768CA-49EE-7F4A-A783-306F0516D464}"/>
                  </a:ext>
                </a:extLst>
              </p:cNvPr>
              <p:cNvSpPr txBox="1"/>
              <p:nvPr/>
            </p:nvSpPr>
            <p:spPr>
              <a:xfrm>
                <a:off x="3623690" y="3321554"/>
                <a:ext cx="6676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2768CA-49EE-7F4A-A783-306F0516D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690" y="3321554"/>
                <a:ext cx="667676" cy="369332"/>
              </a:xfrm>
              <a:prstGeom prst="rect">
                <a:avLst/>
              </a:prstGeom>
              <a:blipFill>
                <a:blip r:embed="rId8"/>
                <a:stretch>
                  <a:fillRect l="-1852" r="-555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C4668CD-285B-114D-A9E8-4D7A7531AE11}"/>
                  </a:ext>
                </a:extLst>
              </p:cNvPr>
              <p:cNvSpPr/>
              <p:nvPr/>
            </p:nvSpPr>
            <p:spPr>
              <a:xfrm>
                <a:off x="7007981" y="4002930"/>
                <a:ext cx="805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C4668CD-285B-114D-A9E8-4D7A7531A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981" y="4002930"/>
                <a:ext cx="805926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92D5727-700C-A44E-ABD7-A0E423A22A16}"/>
                  </a:ext>
                </a:extLst>
              </p:cNvPr>
              <p:cNvSpPr/>
              <p:nvPr/>
            </p:nvSpPr>
            <p:spPr>
              <a:xfrm>
                <a:off x="6194435" y="2420286"/>
                <a:ext cx="7864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92D5727-700C-A44E-ABD7-A0E423A22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435" y="2420286"/>
                <a:ext cx="786497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26ACF6C-7F0D-3342-BD23-5C7100EBCFE3}"/>
                  </a:ext>
                </a:extLst>
              </p:cNvPr>
              <p:cNvSpPr/>
              <p:nvPr/>
            </p:nvSpPr>
            <p:spPr>
              <a:xfrm>
                <a:off x="4180114" y="2400566"/>
                <a:ext cx="7918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26ACF6C-7F0D-3342-BD23-5C7100EBC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114" y="2400566"/>
                <a:ext cx="791820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18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478C-4570-C94A-AFA2-17447167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9B31E-6EA0-7648-8F23-78D6F9A10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44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58FA-525E-144D-B524-907ADCCB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607E4-CA20-1E4F-AD3C-48419932E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90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7DE1-5355-0344-A1F5-857D89C91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TDD (Get Permission)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DE3C7-8696-154E-A36A-62DB4839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515" y="1325563"/>
            <a:ext cx="4942417" cy="525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67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EEB77-F6C0-954B-89DA-C55EDBAD3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Comb-drive Finger to Parallel Schematic (Get Permission)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5E0843-652B-164D-B49A-8605694CC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61" y="1978555"/>
            <a:ext cx="7739077" cy="42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1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91A02-C21A-CE4A-B5BD-76A860690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Profile DC Air Liquid (Get Permission)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1C8D54-13CB-1D4D-83C4-A6ECAC294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2899" y="1825625"/>
            <a:ext cx="8326202" cy="4351338"/>
          </a:xfrm>
        </p:spPr>
      </p:pic>
    </p:spTree>
    <p:extLst>
      <p:ext uri="{BB962C8B-B14F-4D97-AF65-F5344CB8AC3E}">
        <p14:creationId xmlns:p14="http://schemas.microsoft.com/office/powerpoint/2010/main" val="294611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6A42-1F46-D647-A2C1-42BC0186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Vikram</a:t>
            </a:r>
            <a:r>
              <a:rPr lang="en-US" dirty="0"/>
              <a:t> Design (Get Permission)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73D7CB-2011-614F-9DEF-656D32565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3987" y="1690688"/>
            <a:ext cx="4793346" cy="45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0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381E-A4AD-EF42-8EEB-5BF25C53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Attenuation (Get Permission)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B58921-A820-B948-B9E5-414942E7A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867" y="1426049"/>
            <a:ext cx="6993465" cy="518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9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A215-F250-2B4D-ABE7-328C6A38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</a:t>
            </a:r>
            <a:r>
              <a:rPr lang="en-US" dirty="0" err="1"/>
              <a:t>Vikram</a:t>
            </a:r>
            <a:r>
              <a:rPr lang="en-US" dirty="0"/>
              <a:t> Design (Get Permission)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F648C7-675F-F94B-9274-5DABA8E6D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1650" y="1555152"/>
            <a:ext cx="5188700" cy="491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7B18-0B84-894F-B616-DAA0A250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 No Attenuation (Get Permission)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94E4A6-7797-174A-9A42-EABBCD223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596" y="2225410"/>
            <a:ext cx="5620808" cy="433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9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126</Words>
  <Application>Microsoft Macintosh PowerPoint</Application>
  <PresentationFormat>Widescreen</PresentationFormat>
  <Paragraphs>29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TDD (Get Permission)</vt:lpstr>
      <vt:lpstr>Comb-drive Finger to Parallel Schematic (Get Permission)</vt:lpstr>
      <vt:lpstr>Potential Profile DC Air Liquid (Get Permission)</vt:lpstr>
      <vt:lpstr>First Vikram Design (Get Permission)</vt:lpstr>
      <vt:lpstr>Displacement Attenuation (Get Permission)</vt:lpstr>
      <vt:lpstr>Second Vikram Design (Get Permission)</vt:lpstr>
      <vt:lpstr>Displacement No Attenuation (Get Permission)</vt:lpstr>
      <vt:lpstr>Cell Force (Get Permission)</vt:lpstr>
      <vt:lpstr>Design 2 Fabrication Steps</vt:lpstr>
      <vt:lpstr>PCB_No_DIP</vt:lpstr>
      <vt:lpstr>PowerPoint Presentation</vt:lpstr>
      <vt:lpstr>Golden Section Figure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Ohi Dibua</dc:creator>
  <cp:lastModifiedBy>Ohi Dibua</cp:lastModifiedBy>
  <cp:revision>16</cp:revision>
  <dcterms:created xsi:type="dcterms:W3CDTF">2019-01-22T00:23:06Z</dcterms:created>
  <dcterms:modified xsi:type="dcterms:W3CDTF">2019-01-23T22:47:43Z</dcterms:modified>
</cp:coreProperties>
</file>